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2382" y="126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E57F7B9-CDA0-4F12-9308-2D8C72A70EE6}" type="datetimeFigureOut">
              <a:rPr lang="de-DE" smtClean="0"/>
              <a:t>17.06.2019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208645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57F7B9-CDA0-4F12-9308-2D8C72A70EE6}" type="datetimeFigureOut">
              <a:rPr lang="de-DE" smtClean="0"/>
              <a:t>17.06.2019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337914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573264"/>
            <a:ext cx="1157288" cy="1220822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573264"/>
            <a:ext cx="3357563" cy="1220822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57F7B9-CDA0-4F12-9308-2D8C72A70EE6}" type="datetimeFigureOut">
              <a:rPr lang="de-DE" smtClean="0"/>
              <a:t>17.06.2019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143026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E57F7B9-CDA0-4F12-9308-2D8C72A70EE6}" type="datetimeFigureOut">
              <a:rPr lang="de-DE" smtClean="0"/>
              <a:t>17.06.2019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211631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3"/>
            <a:ext cx="5829300" cy="196744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E57F7B9-CDA0-4F12-9308-2D8C72A70EE6}" type="datetimeFigureOut">
              <a:rPr lang="de-DE" smtClean="0"/>
              <a:t>17.06.2019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23299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E57F7B9-CDA0-4F12-9308-2D8C72A70EE6}" type="datetimeFigureOut">
              <a:rPr lang="de-DE" smtClean="0"/>
              <a:t>17.06.2019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293084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E57F7B9-CDA0-4F12-9308-2D8C72A70EE6}" type="datetimeFigureOut">
              <a:rPr lang="de-DE" smtClean="0"/>
              <a:t>17.06.2019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314671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E57F7B9-CDA0-4F12-9308-2D8C72A70EE6}" type="datetimeFigureOut">
              <a:rPr lang="de-DE" smtClean="0"/>
              <a:t>17.06.2019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323886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57F7B9-CDA0-4F12-9308-2D8C72A70EE6}" type="datetimeFigureOut">
              <a:rPr lang="de-DE" smtClean="0"/>
              <a:t>17.06.2019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183606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4405"/>
            <a:ext cx="2256235" cy="167851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57F7B9-CDA0-4F12-9308-2D8C72A70EE6}" type="datetimeFigureOut">
              <a:rPr lang="de-DE" smtClean="0"/>
              <a:t>17.06.2019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161438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57F7B9-CDA0-4F12-9308-2D8C72A70EE6}" type="datetimeFigureOut">
              <a:rPr lang="de-DE" smtClean="0"/>
              <a:t>17.06.2019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66F005-6A56-4142-A1B3-0C08B2F0A91A}" type="slidenum">
              <a:rPr lang="de-DE" smtClean="0"/>
              <a:t>‹Nr.›</a:t>
            </a:fld>
            <a:endParaRPr lang="de-DE"/>
          </a:p>
        </p:txBody>
      </p:sp>
    </p:spTree>
    <p:extLst>
      <p:ext uri="{BB962C8B-B14F-4D97-AF65-F5344CB8AC3E}">
        <p14:creationId xmlns:p14="http://schemas.microsoft.com/office/powerpoint/2010/main" val="69421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E57F7B9-CDA0-4F12-9308-2D8C72A70EE6}" type="datetimeFigureOut">
              <a:rPr lang="de-DE" smtClean="0"/>
              <a:t>17.06.2019</a:t>
            </a:fld>
            <a:endParaRPr lang="de-DE"/>
          </a:p>
        </p:txBody>
      </p:sp>
      <p:sp>
        <p:nvSpPr>
          <p:cNvPr id="5" name="Fußzeilenplatzhalt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066F005-6A56-4142-A1B3-0C08B2F0A91A}" type="slidenum">
              <a:rPr lang="de-DE" smtClean="0"/>
              <a:t>‹Nr.›</a:t>
            </a:fld>
            <a:endParaRPr lang="de-DE"/>
          </a:p>
        </p:txBody>
      </p:sp>
    </p:spTree>
    <p:extLst>
      <p:ext uri="{BB962C8B-B14F-4D97-AF65-F5344CB8AC3E}">
        <p14:creationId xmlns:p14="http://schemas.microsoft.com/office/powerpoint/2010/main" val="32328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84800" y="3100772"/>
            <a:ext cx="5616624" cy="369332"/>
          </a:xfrm>
          <a:prstGeom prst="rect">
            <a:avLst/>
          </a:prstGeom>
          <a:noFill/>
        </p:spPr>
        <p:txBody>
          <a:bodyPr wrap="square" rtlCol="0">
            <a:spAutoFit/>
          </a:bodyPr>
          <a:lstStyle/>
          <a:p>
            <a:r>
              <a:rPr lang="de-DE" b="1" u="sng" dirty="0" err="1"/>
              <a:t>DiPerMed</a:t>
            </a:r>
            <a:r>
              <a:rPr lang="de-DE" b="1" dirty="0"/>
              <a:t> - Diagnostik für die personalisierte Medizin</a:t>
            </a:r>
            <a:endParaRPr lang="de-DE"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0592" y="1827747"/>
            <a:ext cx="2011645" cy="53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407" y="1784648"/>
            <a:ext cx="2417347" cy="6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64704" y="488504"/>
            <a:ext cx="2526974" cy="369332"/>
          </a:xfrm>
          <a:prstGeom prst="rect">
            <a:avLst/>
          </a:prstGeom>
          <a:noFill/>
        </p:spPr>
        <p:txBody>
          <a:bodyPr wrap="none" rtlCol="0">
            <a:spAutoFit/>
          </a:bodyPr>
          <a:lstStyle/>
          <a:p>
            <a:r>
              <a:rPr lang="de-DE" b="1" i="1" dirty="0" smtClean="0"/>
              <a:t>abgeschlossene Projekte</a:t>
            </a:r>
            <a:endParaRPr lang="de-DE" b="1" i="1" dirty="0"/>
          </a:p>
        </p:txBody>
      </p:sp>
      <p:sp>
        <p:nvSpPr>
          <p:cNvPr id="8" name="Textfeld 7"/>
          <p:cNvSpPr txBox="1"/>
          <p:nvPr/>
        </p:nvSpPr>
        <p:spPr>
          <a:xfrm>
            <a:off x="785566" y="992560"/>
            <a:ext cx="4875682" cy="646331"/>
          </a:xfrm>
          <a:prstGeom prst="rect">
            <a:avLst/>
          </a:prstGeom>
          <a:noFill/>
        </p:spPr>
        <p:txBody>
          <a:bodyPr wrap="square" rtlCol="0">
            <a:spAutoFit/>
          </a:bodyPr>
          <a:lstStyle/>
          <a:p>
            <a:r>
              <a:rPr lang="de-DE" b="1" u="sng" dirty="0"/>
              <a:t>Des-T-iny</a:t>
            </a:r>
            <a:r>
              <a:rPr lang="de-DE" b="1" dirty="0"/>
              <a:t> - Entwicklung einer Laborautomatik zur Qualifizierung zelltherapeutischer Verfahren </a:t>
            </a:r>
            <a:endParaRPr lang="de-DE" dirty="0"/>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6080" y="3587416"/>
            <a:ext cx="2011645" cy="53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895" y="3544317"/>
            <a:ext cx="2417347" cy="6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764704" y="2648744"/>
            <a:ext cx="1881028" cy="369332"/>
          </a:xfrm>
          <a:prstGeom prst="rect">
            <a:avLst/>
          </a:prstGeom>
          <a:noFill/>
        </p:spPr>
        <p:txBody>
          <a:bodyPr wrap="none" rtlCol="0">
            <a:spAutoFit/>
          </a:bodyPr>
          <a:lstStyle/>
          <a:p>
            <a:r>
              <a:rPr lang="de-DE" b="1" i="1" dirty="0" smtClean="0"/>
              <a:t>laufende Projekte</a:t>
            </a:r>
            <a:endParaRPr lang="de-DE" b="1" i="1" dirty="0"/>
          </a:p>
        </p:txBody>
      </p:sp>
      <p:sp>
        <p:nvSpPr>
          <p:cNvPr id="12" name="Textfeld 11"/>
          <p:cNvSpPr txBox="1"/>
          <p:nvPr/>
        </p:nvSpPr>
        <p:spPr>
          <a:xfrm>
            <a:off x="784611" y="4358606"/>
            <a:ext cx="5182889" cy="1477328"/>
          </a:xfrm>
          <a:prstGeom prst="rect">
            <a:avLst/>
          </a:prstGeom>
          <a:noFill/>
        </p:spPr>
        <p:txBody>
          <a:bodyPr wrap="square" rtlCol="0">
            <a:spAutoFit/>
          </a:bodyPr>
          <a:lstStyle/>
          <a:p>
            <a:r>
              <a:rPr lang="de-DE" b="1" u="sng" dirty="0" err="1"/>
              <a:t>Immucellflex</a:t>
            </a:r>
            <a:r>
              <a:rPr lang="de-DE" b="1" dirty="0"/>
              <a:t> - Entwicklung zellulärer und </a:t>
            </a:r>
            <a:r>
              <a:rPr lang="de-DE" b="1" dirty="0" smtClean="0"/>
              <a:t>immun-funktioneller </a:t>
            </a:r>
            <a:r>
              <a:rPr lang="de-DE" b="1" dirty="0"/>
              <a:t>Testverfahren für Immuntherapien mit Integration eines flexiblen und </a:t>
            </a:r>
            <a:r>
              <a:rPr lang="de-DE" b="1" dirty="0" err="1"/>
              <a:t>standardisierbaren</a:t>
            </a:r>
            <a:r>
              <a:rPr lang="de-DE" b="1" dirty="0"/>
              <a:t> </a:t>
            </a:r>
            <a:r>
              <a:rPr lang="de-DE" b="1" dirty="0" smtClean="0"/>
              <a:t>Auswertesystems </a:t>
            </a:r>
            <a:r>
              <a:rPr lang="de-DE" b="1" dirty="0"/>
              <a:t>auf Basis eines neuen </a:t>
            </a:r>
            <a:r>
              <a:rPr lang="de-DE" b="1" dirty="0" err="1"/>
              <a:t>Mikroskopsystems</a:t>
            </a:r>
            <a:endParaRPr lang="de-DE" dirty="0"/>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603" y="6023049"/>
            <a:ext cx="2011645" cy="53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18" y="5979950"/>
            <a:ext cx="2417347" cy="6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784800" y="6848819"/>
            <a:ext cx="5306988" cy="1754326"/>
          </a:xfrm>
          <a:prstGeom prst="rect">
            <a:avLst/>
          </a:prstGeom>
          <a:noFill/>
        </p:spPr>
        <p:txBody>
          <a:bodyPr wrap="square" rtlCol="0">
            <a:spAutoFit/>
          </a:bodyPr>
          <a:lstStyle/>
          <a:p>
            <a:r>
              <a:rPr lang="de-DE" b="1" u="sng" dirty="0"/>
              <a:t>CET</a:t>
            </a:r>
            <a:r>
              <a:rPr lang="de-DE" b="1" dirty="0"/>
              <a:t> - Unterstützung des Leistungs- und Transferzentrums Chemie- und Biosystemtechnik Halle/Leipzig - Projektbereich Leipzig: CAR-Effektorzellen in der Immunonkologie - Entwicklung eines funktionalen </a:t>
            </a:r>
            <a:r>
              <a:rPr lang="de-DE" b="1" dirty="0" err="1"/>
              <a:t>Assays</a:t>
            </a:r>
            <a:r>
              <a:rPr lang="de-DE" b="1" dirty="0"/>
              <a:t> zur Quantifizierung der Effektivität </a:t>
            </a:r>
            <a:endParaRPr lang="de-DE"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8471" y="8769424"/>
            <a:ext cx="2011645" cy="53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396" y="8677892"/>
            <a:ext cx="2098544" cy="56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08242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965931A70272D42811664A959E6E8B3" ma:contentTypeVersion="1" ma:contentTypeDescription="Ein neues Dokument erstellen." ma:contentTypeScope="" ma:versionID="d21e0bb7275d1312e950b683e3db3b52">
  <xsd:schema xmlns:xsd="http://www.w3.org/2001/XMLSchema" xmlns:xs="http://www.w3.org/2001/XMLSchema" xmlns:p="http://schemas.microsoft.com/office/2006/metadata/properties" xmlns:ns1="http://schemas.microsoft.com/sharepoint/v3" targetNamespace="http://schemas.microsoft.com/office/2006/metadata/properties" ma:root="true" ma:fieldsID="afcbafc75315d1e3db5c088da047463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BAE4B1-0693-4CAD-B191-03181608F13A}"/>
</file>

<file path=customXml/itemProps2.xml><?xml version="1.0" encoding="utf-8"?>
<ds:datastoreItem xmlns:ds="http://schemas.openxmlformats.org/officeDocument/2006/customXml" ds:itemID="{47F6529E-ACAE-4AB1-9005-BC808A90AC2C}"/>
</file>

<file path=customXml/itemProps3.xml><?xml version="1.0" encoding="utf-8"?>
<ds:datastoreItem xmlns:ds="http://schemas.openxmlformats.org/officeDocument/2006/customXml" ds:itemID="{7501A9E3-80EB-4D8C-85E2-AB7890C6FECC}"/>
</file>

<file path=docProps/app.xml><?xml version="1.0" encoding="utf-8"?>
<Properties xmlns="http://schemas.openxmlformats.org/officeDocument/2006/extended-properties" xmlns:vt="http://schemas.openxmlformats.org/officeDocument/2006/docPropsVTypes">
  <TotalTime>0</TotalTime>
  <Words>69</Words>
  <Application>Microsoft Office PowerPoint</Application>
  <PresentationFormat>A4-Papier (210x297 mm)</PresentationFormat>
  <Paragraphs>6</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Larissa</vt:lpstr>
      <vt:lpstr>PowerPoint-Präsentation</vt:lpstr>
    </vt:vector>
  </TitlesOfParts>
  <Company>Universitätsklinikum Leipzig AöR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Weiß, Ronald</dc:creator>
  <cp:lastModifiedBy>Baurath, Birgit</cp:lastModifiedBy>
  <cp:revision>6</cp:revision>
  <dcterms:created xsi:type="dcterms:W3CDTF">2019-06-17T06:10:57Z</dcterms:created>
  <dcterms:modified xsi:type="dcterms:W3CDTF">2019-06-17T09:25:49Z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0x010100C965931A70272D42811664A959E6E8B3</vt:lpwstr>
  </property>
</Properties>
</file>